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fntdata" ContentType="application/x-fontdata"/>
  <Default Extension="xml" ContentType="application/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presentation.xml" ContentType="application/vnd.openxmlformats-officedocument.presentationml.presentation.main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2" Type="http://schemas.openxmlformats.org/officeDocument/2006/relationships/custom-properties" Target="docProps/custom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Raleway"/>
      <p:regular r:id="rId10"/>
      <p:bold r:id="rId11"/>
      <p:italic r:id="rId12"/>
      <p:boldItalic r:id="rId13"/>
    </p:embeddedFont>
    <p:embeddedFont>
      <p:font typeface="Lato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Raleway-boldItalic.fntdata"/><Relationship Id="rId8" Type="http://schemas.openxmlformats.org/officeDocument/2006/relationships/slide" Target="slides/slide3.xml"/><Relationship Id="rId18" Type="http://schemas.openxmlformats.org/officeDocument/2006/relationships/customXml" Target="../customXml/item1.xml"/><Relationship Id="rId3" Type="http://schemas.openxmlformats.org/officeDocument/2006/relationships/presProps" Target="presProps.xml"/><Relationship Id="rId12" Type="http://schemas.openxmlformats.org/officeDocument/2006/relationships/font" Target="fonts/Raleway-italic.fntdata"/><Relationship Id="rId17" Type="http://schemas.openxmlformats.org/officeDocument/2006/relationships/font" Target="fonts/Lato-boldItalic.fntdata"/><Relationship Id="rId7" Type="http://schemas.openxmlformats.org/officeDocument/2006/relationships/slide" Target="slides/slide2.xml"/><Relationship Id="rId2" Type="http://schemas.openxmlformats.org/officeDocument/2006/relationships/viewProps" Target="viewProps.xml"/><Relationship Id="rId16" Type="http://schemas.openxmlformats.org/officeDocument/2006/relationships/font" Target="fonts/Lato-italic.fntdata"/><Relationship Id="rId20" Type="http://schemas.openxmlformats.org/officeDocument/2006/relationships/customXml" Target="../customXml/item3.xml"/><Relationship Id="rId11" Type="http://schemas.openxmlformats.org/officeDocument/2006/relationships/font" Target="fonts/Raleway-bold.fntdata"/><Relationship Id="rId1" Type="http://schemas.openxmlformats.org/officeDocument/2006/relationships/theme" Target="theme/theme2.xml"/><Relationship Id="rId6" Type="http://schemas.openxmlformats.org/officeDocument/2006/relationships/slide" Target="slides/slide1.xml"/><Relationship Id="rId15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10" Type="http://schemas.openxmlformats.org/officeDocument/2006/relationships/font" Target="fonts/Raleway-regular.fntdata"/><Relationship Id="rId19" Type="http://schemas.openxmlformats.org/officeDocument/2006/relationships/customXml" Target="../customXml/item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font" Target="fonts/Lato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5cc5d6947_0_2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5cc5d6947_0_2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5cc5d6947_0_2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5cc5d6947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c367fa69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c367fa69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50063" y="2136325"/>
            <a:ext cx="7688100" cy="207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du projet EEG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Traitement de signal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05840" y="42596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400">
                <a:solidFill>
                  <a:schemeClr val="dk1"/>
                </a:solidFill>
              </a:rPr>
              <a:t>CAMPOS CASARES Melvin, VAN DE WALLE Hubert, MIESSE Clément, SHATSKIY Filipp</a:t>
            </a:r>
            <a:endParaRPr sz="1400"/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7813" y="527675"/>
            <a:ext cx="2308376" cy="230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casque EMOTIV et logiciel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475" y="1853850"/>
            <a:ext cx="3995524" cy="24797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4497975" y="2434825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EMOTIV EPOC + 14 channel EEG</a:t>
            </a:r>
            <a:endParaRPr/>
          </a:p>
        </p:txBody>
      </p:sp>
      <p:sp>
        <p:nvSpPr>
          <p:cNvPr id="96" name="Google Shape;96;p14"/>
          <p:cNvSpPr txBox="1"/>
          <p:nvPr/>
        </p:nvSpPr>
        <p:spPr>
          <a:xfrm>
            <a:off x="4359000" y="4517525"/>
            <a:ext cx="4262700" cy="4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Software : EMOTIV Developer Academic with EMOTIV PRO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L’objectif 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7973" y="2025675"/>
            <a:ext cx="2641175" cy="158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 rotWithShape="1">
          <a:blip r:embed="rId4">
            <a:alphaModFix/>
          </a:blip>
          <a:srcRect b="77471" l="0" r="0" t="0"/>
          <a:stretch/>
        </p:blipFill>
        <p:spPr>
          <a:xfrm>
            <a:off x="362625" y="3777575"/>
            <a:ext cx="6045726" cy="79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71050" y="2195975"/>
            <a:ext cx="2769550" cy="18465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ondes alpha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</a:rPr>
              <a:t>Se mesure entre 8 et 12 Hz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fr" sz="1800">
                <a:solidFill>
                  <a:srgbClr val="000000"/>
                </a:solidFill>
              </a:rPr>
              <a:t>Observé lors de la fermeture de yeux et que le sujet se détend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111" name="Google Shape;11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7500" y="3033238"/>
            <a:ext cx="2857500" cy="185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9AF53CA579EA94081E908478B081ED7" ma:contentTypeVersion="0" ma:contentTypeDescription="Crée un document." ma:contentTypeScope="" ma:versionID="bd457833be4fc3387165c04300e870b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a3d6ca9f312fcd1c0ab10337cdbdb729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EBC12548-DDAF-475A-82E2-A0D28F6885A9}"/>
</file>

<file path=customXml/itemProps2.xml><?xml version="1.0" encoding="utf-8"?>
<ds:datastoreItem xmlns:ds="http://schemas.openxmlformats.org/officeDocument/2006/customXml" ds:itemID="{B1D544EF-55C0-4D58-A797-140F86E7871E}"/>
</file>

<file path=customXml/itemProps3.xml><?xml version="1.0" encoding="utf-8"?>
<ds:datastoreItem xmlns:ds="http://schemas.openxmlformats.org/officeDocument/2006/customXml" ds:itemID="{D63929F0-EAE0-4F3D-B5CB-45925C647A69}"/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0x01010029AF53CA579EA94081E908478B081ED7</vt:lpwstr>
  </property>
</Properties>
</file>